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2" r:id="rId17"/>
    <p:sldId id="274" r:id="rId18"/>
    <p:sldId id="270" r:id="rId19"/>
    <p:sldId id="275" r:id="rId20"/>
    <p:sldId id="273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B2CFC-458A-4D20-9367-6FB69C8A3207}" type="datetimeFigureOut">
              <a:rPr lang="sk-SK" smtClean="0"/>
              <a:pPr/>
              <a:t>12. 11. 2010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3ADAA-2EE7-452B-89B0-1C61E02F16C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3ADAA-2EE7-452B-89B0-1C61E02F16C7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2DEE-ED35-4916-AC38-845CDFF07305}" type="datetime1">
              <a:rPr lang="sk-SK" smtClean="0"/>
              <a:t>12. 11. 2010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13E4-EB10-413F-BCDE-113DE6A527B8}" type="datetime1">
              <a:rPr lang="sk-SK" smtClean="0"/>
              <a:t>12. 11. 2010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0489-4B05-4684-84BA-DEC6F2D12608}" type="datetime1">
              <a:rPr lang="sk-SK" smtClean="0"/>
              <a:t>12. 11. 2010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A2C-23ED-4C50-83BC-FE31D2E6E009}" type="datetime1">
              <a:rPr lang="sk-SK" smtClean="0"/>
              <a:t>12. 11. 2010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E78CE-0682-4DBD-9A71-FD157544E35A}" type="datetime1">
              <a:rPr lang="sk-SK" smtClean="0"/>
              <a:t>12. 11. 2010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62173-E2F6-4C96-90BC-052A92C4E044}" type="datetime1">
              <a:rPr lang="sk-SK" smtClean="0"/>
              <a:t>12. 11. 2010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D21F-3722-4DB7-8788-CF373F415A7D}" type="datetime1">
              <a:rPr lang="sk-SK" smtClean="0"/>
              <a:t>12. 11. 2010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8B37-6D54-44BA-890B-429906CA7D78}" type="datetime1">
              <a:rPr lang="sk-SK" smtClean="0"/>
              <a:t>12. 11. 2010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3385-0B81-4313-86F9-CC450F63F4D0}" type="datetime1">
              <a:rPr lang="sk-SK" smtClean="0"/>
              <a:t>12. 11. 2010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2C42-8C0E-4DAB-82F8-50B3BC3656CC}" type="datetime1">
              <a:rPr lang="sk-SK" smtClean="0"/>
              <a:t>12. 11. 2010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70AB-61F5-47F4-878F-9E988E9D8207}" type="datetime1">
              <a:rPr lang="sk-SK" smtClean="0"/>
              <a:t>12. 11. 2010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EF09D-AB1B-4D2E-A110-FF1CD395163B}" type="datetime1">
              <a:rPr lang="sk-SK" smtClean="0"/>
              <a:t>12. 11. 2010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latin typeface="Arial Black" pitchFamily="34" charset="0"/>
              </a:rPr>
              <a:t>Ako poznáš vybrané slová po B?</a:t>
            </a:r>
            <a:endParaRPr lang="sk-SK" dirty="0"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smtClean="0"/>
              <a:t>Priprav si kartičky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3400" y="3886200"/>
            <a:ext cx="82296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B__strica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895600" y="41148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y</a:t>
            </a:r>
          </a:p>
        </p:txBody>
      </p:sp>
      <p:pic>
        <p:nvPicPr>
          <p:cNvPr id="9219" name="Picture 3" descr="C:\Users\WVB-HPNTB1\AppData\Local\Microsoft\Windows\Temporary Internet Files\Content.IE5\A9ZSUM12\MC9001010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762000"/>
            <a:ext cx="3134927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3400" y="3886200"/>
            <a:ext cx="82296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b__kov</a:t>
            </a:r>
            <a:r>
              <a:rPr lang="sk-SK" sz="9600" dirty="0" smtClean="0">
                <a:latin typeface="Cooper Black" pitchFamily="18" charset="0"/>
              </a:rPr>
              <a:t> útok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1752600" y="41910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ý</a:t>
            </a:r>
          </a:p>
        </p:txBody>
      </p:sp>
      <p:pic>
        <p:nvPicPr>
          <p:cNvPr id="10242" name="Picture 2" descr="C:\Users\WVB-HPNTB1\AppData\Local\Microsoft\Windows\Temporary Internet Files\Content.IE5\3Y58TQWF\MC90023056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9675" y="1179513"/>
            <a:ext cx="4594225" cy="2308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3400" y="3886200"/>
            <a:ext cx="82296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b__jú</a:t>
            </a:r>
            <a:r>
              <a:rPr lang="sk-SK" sz="9600" dirty="0" smtClean="0">
                <a:latin typeface="Cooper Black" pitchFamily="18" charset="0"/>
              </a:rPr>
              <a:t> hodiny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1752600" y="41910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i</a:t>
            </a:r>
          </a:p>
        </p:txBody>
      </p:sp>
      <p:pic>
        <p:nvPicPr>
          <p:cNvPr id="11266" name="Picture 2" descr="C:\Users\WVB-HPNTB1\AppData\Local\Microsoft\Windows\Temporary Internet Files\Content.IE5\3Y58TQWF\MC9001991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81000"/>
            <a:ext cx="1738312" cy="3695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3400" y="3886200"/>
            <a:ext cx="82296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vyb__tý</a:t>
            </a:r>
            <a:r>
              <a:rPr lang="sk-SK" sz="9600" dirty="0" smtClean="0">
                <a:latin typeface="Cooper Black" pitchFamily="18" charset="0"/>
              </a:rPr>
              <a:t> mobil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724400" y="34290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i</a:t>
            </a:r>
          </a:p>
        </p:txBody>
      </p:sp>
      <p:pic>
        <p:nvPicPr>
          <p:cNvPr id="12290" name="Picture 2" descr="C:\Users\WVB-HPNTB1\AppData\Local\Microsoft\Windows\Temporary Internet Files\Content.IE5\A9ZSUM12\MC9002901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04800"/>
            <a:ext cx="1936750" cy="3356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3400" y="3886200"/>
            <a:ext cx="82296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b__strina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667000" y="41148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y</a:t>
            </a:r>
          </a:p>
        </p:txBody>
      </p:sp>
      <p:pic>
        <p:nvPicPr>
          <p:cNvPr id="15363" name="Picture 3" descr="C:\Users\WVB-HPNTB1\AppData\Local\Microsoft\Windows\Temporary Internet Files\Content.IE5\A9ZSUM12\MC9001600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685800"/>
            <a:ext cx="3124200" cy="2417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3400" y="3886200"/>
            <a:ext cx="82296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nab__janie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886200" y="41148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í</a:t>
            </a:r>
          </a:p>
        </p:txBody>
      </p:sp>
      <p:pic>
        <p:nvPicPr>
          <p:cNvPr id="13314" name="Picture 2" descr="C:\Users\WVB-HPNTB1\AppData\Local\Microsoft\Windows\Temporary Internet Files\Content.IE5\A9ZSUM12\MP90040244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57200"/>
            <a:ext cx="2520696" cy="31211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3400" y="3886200"/>
            <a:ext cx="82296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b__linky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895600" y="39624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y</a:t>
            </a:r>
          </a:p>
        </p:txBody>
      </p:sp>
      <p:pic>
        <p:nvPicPr>
          <p:cNvPr id="16386" name="Picture 2" descr="C:\Users\WVB-HPNTB1\AppData\Local\Microsoft\Windows\Temporary Internet Files\Content.IE5\3Y58TQWF\MC90029027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609600"/>
            <a:ext cx="4114800" cy="30702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3400" y="3886200"/>
            <a:ext cx="82296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dob__vatelia</a:t>
            </a:r>
            <a:r>
              <a:rPr lang="sk-SK" sz="9600" dirty="0" smtClean="0">
                <a:latin typeface="Cooper Black" pitchFamily="18" charset="0"/>
              </a:rPr>
              <a:t> hradu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200400" y="33528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y</a:t>
            </a:r>
          </a:p>
        </p:txBody>
      </p:sp>
      <p:pic>
        <p:nvPicPr>
          <p:cNvPr id="18434" name="Picture 2" descr="C:\Users\WVB-HPNTB1\AppData\Local\Microsoft\Windows\Temporary Internet Files\Content.IE5\3Y58TQWF\MC9001905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28600"/>
            <a:ext cx="3048000" cy="3126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3400" y="3886200"/>
            <a:ext cx="82296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b__cie</a:t>
            </a:r>
            <a:r>
              <a:rPr lang="sk-SK" sz="9600" dirty="0" smtClean="0">
                <a:latin typeface="Cooper Black" pitchFamily="18" charset="0"/>
              </a:rPr>
              <a:t> nástroje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810000" y="34290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i</a:t>
            </a:r>
          </a:p>
        </p:txBody>
      </p:sp>
      <p:pic>
        <p:nvPicPr>
          <p:cNvPr id="14338" name="Picture 2" descr="C:\Users\WVB-HPNTB1\AppData\Local\Microsoft\Windows\Temporary Internet Files\Content.IE5\VXDPEN14\MC9001497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533400"/>
            <a:ext cx="3843337" cy="2915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3400" y="3886200"/>
            <a:ext cx="82296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b__dlisko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590800" y="41148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y</a:t>
            </a:r>
          </a:p>
        </p:txBody>
      </p:sp>
      <p:pic>
        <p:nvPicPr>
          <p:cNvPr id="19460" name="Picture 4" descr="C:\Users\WVB-HPNTB1\AppData\Local\Microsoft\Windows\Temporary Internet Files\Content.IE5\V0AGBUC8\MC9004342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914400"/>
            <a:ext cx="4078337" cy="2538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3400" y="3886200"/>
            <a:ext cx="82296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b__k</a:t>
            </a:r>
            <a:endParaRPr lang="sk-SK" sz="9600" dirty="0">
              <a:latin typeface="Cooper Black" pitchFamily="18" charset="0"/>
            </a:endParaRPr>
          </a:p>
        </p:txBody>
      </p:sp>
      <p:pic>
        <p:nvPicPr>
          <p:cNvPr id="1026" name="Picture 2" descr="C:\Users\WVB-HPNTB1\AppData\Local\Microsoft\Windows\Temporary Internet Files\Content.IE5\VXDPEN14\MC90019214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990600"/>
            <a:ext cx="3554994" cy="3227742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4114800" y="41910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3400" y="3886200"/>
            <a:ext cx="82296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kab__nka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267200" y="41148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í</a:t>
            </a:r>
          </a:p>
        </p:txBody>
      </p:sp>
      <p:pic>
        <p:nvPicPr>
          <p:cNvPr id="17412" name="Picture 4" descr="C:\Users\WVB-HPNTB1\AppData\Local\Microsoft\Windows\Temporary Internet Files\Content.IE5\3Y58TQWF\MC90023107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142999"/>
            <a:ext cx="3048000" cy="2780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3400" y="3886200"/>
            <a:ext cx="82296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náb__tok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267200" y="41148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y</a:t>
            </a:r>
          </a:p>
        </p:txBody>
      </p:sp>
      <p:pic>
        <p:nvPicPr>
          <p:cNvPr id="20483" name="Picture 3" descr="C:\Users\WVB-HPNTB1\AppData\Local\Microsoft\Windows\Temporary Internet Files\Content.IE5\V0AGBUC8\MC9000133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57200"/>
            <a:ext cx="2133600" cy="3554116"/>
          </a:xfrm>
          <a:prstGeom prst="rect">
            <a:avLst/>
          </a:prstGeom>
          <a:noFill/>
        </p:spPr>
      </p:pic>
      <p:pic>
        <p:nvPicPr>
          <p:cNvPr id="20484" name="Picture 4" descr="C:\Users\WVB-HPNTB1\AppData\Local\Microsoft\Windows\Temporary Internet Files\Content.IE5\A9ZSUM12\MC90001340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143000"/>
            <a:ext cx="2209800" cy="2609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3400" y="3886200"/>
            <a:ext cx="82296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dob__vatelia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200400" y="41148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y</a:t>
            </a:r>
          </a:p>
        </p:txBody>
      </p:sp>
      <p:pic>
        <p:nvPicPr>
          <p:cNvPr id="21508" name="Picture 4" descr="C:\Users\WVB-HPNTB1\AppData\Local\Microsoft\Windows\Temporary Internet Files\Content.IE5\A9ZSUM12\MC9004155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609600"/>
            <a:ext cx="4552384" cy="3155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0" y="3886200"/>
            <a:ext cx="91440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dob__té</a:t>
            </a:r>
            <a:r>
              <a:rPr lang="sk-SK" sz="9600" dirty="0" smtClean="0">
                <a:latin typeface="Cooper Black" pitchFamily="18" charset="0"/>
              </a:rPr>
              <a:t> kolená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724400" y="34290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i</a:t>
            </a:r>
          </a:p>
        </p:txBody>
      </p:sp>
      <p:pic>
        <p:nvPicPr>
          <p:cNvPr id="22530" name="Picture 2" descr="C:\Users\WVB-HPNTB1\AppData\Local\Microsoft\Windows\Temporary Internet Files\Content.IE5\V0AGBUC8\MC90015896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85800"/>
            <a:ext cx="3124200" cy="304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0" y="3886200"/>
            <a:ext cx="91440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b__c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267200" y="40386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i</a:t>
            </a:r>
          </a:p>
        </p:txBody>
      </p:sp>
      <p:pic>
        <p:nvPicPr>
          <p:cNvPr id="24578" name="Picture 2" descr="C:\Users\WVB-HPNTB1\AppData\Local\Microsoft\Windows\Temporary Internet Files\Content.IE5\A9ZSUM12\MP90031384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04800"/>
            <a:ext cx="2136774" cy="32051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BlokTextu 7"/>
          <p:cNvSpPr txBox="1"/>
          <p:nvPr/>
        </p:nvSpPr>
        <p:spPr>
          <a:xfrm>
            <a:off x="5410200" y="41148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>
                <a:latin typeface="Cooper Black" pitchFamily="18" charset="0"/>
                <a:ea typeface="+mj-ea"/>
                <a:cs typeface="+mj-cs"/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0" y="3886200"/>
            <a:ext cx="91440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násob__lka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953000" y="41148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i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2667000" y="1295400"/>
            <a:ext cx="4191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600" dirty="0" smtClean="0">
                <a:solidFill>
                  <a:schemeClr val="tx2">
                    <a:lumMod val="75000"/>
                  </a:schemeClr>
                </a:solidFill>
                <a:latin typeface="Cooper Black" pitchFamily="18" charset="0"/>
              </a:rPr>
              <a:t>2 x 3 = 6</a:t>
            </a:r>
          </a:p>
          <a:p>
            <a:r>
              <a:rPr lang="sk-SK" sz="6600" dirty="0" smtClean="0">
                <a:solidFill>
                  <a:schemeClr val="tx2">
                    <a:lumMod val="75000"/>
                  </a:schemeClr>
                </a:solidFill>
                <a:latin typeface="Cooper Black" pitchFamily="18" charset="0"/>
              </a:rPr>
              <a:t>6 x 2= 12</a:t>
            </a:r>
            <a:endParaRPr lang="sk-SK" sz="6600" dirty="0">
              <a:solidFill>
                <a:schemeClr val="tx2">
                  <a:lumMod val="75000"/>
                </a:schemeClr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0" y="3886200"/>
            <a:ext cx="91440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zab__ja</a:t>
            </a:r>
            <a:r>
              <a:rPr lang="sk-SK" sz="9600" dirty="0" smtClean="0">
                <a:latin typeface="Cooper Black" pitchFamily="18" charset="0"/>
              </a:rPr>
              <a:t> klince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667000" y="41910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í</a:t>
            </a:r>
          </a:p>
        </p:txBody>
      </p:sp>
      <p:pic>
        <p:nvPicPr>
          <p:cNvPr id="25604" name="Picture 4" descr="C:\Users\WVB-HPNTB1\AppData\Local\Microsoft\Windows\Temporary Internet Files\Content.IE5\V0AGBUC8\MC9004134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33400"/>
            <a:ext cx="3686269" cy="3441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0" y="3886200"/>
            <a:ext cx="91440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b__zón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429000" y="41148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i</a:t>
            </a:r>
          </a:p>
        </p:txBody>
      </p:sp>
      <p:pic>
        <p:nvPicPr>
          <p:cNvPr id="25602" name="Picture 2" descr="C:\Users\WVB-HPNTB1\AppData\Local\Microsoft\Windows\Temporary Internet Files\Content.IE5\3Y58TQWF\MC90019213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0263" y="1104900"/>
            <a:ext cx="4672012" cy="316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0" y="3886200"/>
            <a:ext cx="91440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b__t</a:t>
            </a:r>
            <a:r>
              <a:rPr lang="sk-SK" sz="9600" dirty="0" smtClean="0">
                <a:latin typeface="Cooper Black" pitchFamily="18" charset="0"/>
              </a:rPr>
              <a:t>  lekár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209800" y="41148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y</a:t>
            </a:r>
          </a:p>
        </p:txBody>
      </p:sp>
      <p:pic>
        <p:nvPicPr>
          <p:cNvPr id="26626" name="Picture 2" descr="C:\Users\WVB-HPNTB1\AppData\Local\Microsoft\Windows\Temporary Internet Files\Content.IE5\3Y58TQWF\MC9002167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609600"/>
            <a:ext cx="3155950" cy="3339538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3810000" y="42672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latin typeface="Cooper Black" pitchFamily="18" charset="0"/>
                <a:ea typeface="+mj-ea"/>
                <a:cs typeface="+mj-cs"/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0" y="3886200"/>
            <a:ext cx="91440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dob_va</a:t>
            </a:r>
            <a:r>
              <a:rPr lang="sk-SK" sz="9600" dirty="0" smtClean="0">
                <a:latin typeface="Cooper Black" pitchFamily="18" charset="0"/>
              </a:rPr>
              <a:t>  uhlie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667000" y="41148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ý</a:t>
            </a:r>
          </a:p>
        </p:txBody>
      </p:sp>
      <p:pic>
        <p:nvPicPr>
          <p:cNvPr id="27650" name="Picture 2" descr="C:\Users\WVB-HPNTB1\AppData\Local\Microsoft\Windows\Temporary Internet Files\Content.IE5\VXDPEN14\MC9001994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838200"/>
            <a:ext cx="3470275" cy="26998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3400" y="3886200"/>
            <a:ext cx="82296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kob__la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876800" y="41148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y</a:t>
            </a:r>
          </a:p>
        </p:txBody>
      </p:sp>
      <p:pic>
        <p:nvPicPr>
          <p:cNvPr id="2050" name="Picture 2" descr="C:\Users\WVB-HPNTB1\AppData\Local\Microsoft\Windows\Temporary Internet Files\Content.IE5\3Y58TQWF\MC90028601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447800"/>
            <a:ext cx="3508375" cy="25808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0" y="3886200"/>
            <a:ext cx="91440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dob_vatelia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200400" y="40386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y</a:t>
            </a:r>
          </a:p>
        </p:txBody>
      </p:sp>
      <p:pic>
        <p:nvPicPr>
          <p:cNvPr id="28674" name="Picture 2" descr="C:\Users\WVB-HPNTB1\AppData\Local\Microsoft\Windows\Temporary Internet Files\Content.IE5\V0AGBUC8\MC9001493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9075" y="1700213"/>
            <a:ext cx="2371725" cy="2549525"/>
          </a:xfrm>
          <a:prstGeom prst="rect">
            <a:avLst/>
          </a:prstGeom>
          <a:noFill/>
        </p:spPr>
      </p:pic>
      <p:pic>
        <p:nvPicPr>
          <p:cNvPr id="28675" name="Picture 3" descr="C:\Users\WVB-HPNTB1\AppData\Local\Microsoft\Windows\Temporary Internet Files\Content.IE5\3Y58TQWF\MC90041309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8525" y="649288"/>
            <a:ext cx="3330575" cy="3451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381000" y="2971800"/>
            <a:ext cx="8229600" cy="1143000"/>
          </a:xfrm>
        </p:spPr>
        <p:txBody>
          <a:bodyPr/>
          <a:lstStyle/>
          <a:p>
            <a:r>
              <a:rPr lang="sk-SK" dirty="0" smtClean="0">
                <a:latin typeface="Baveuse" pitchFamily="2" charset="-18"/>
              </a:rPr>
              <a:t>Veľa šťastia</a:t>
            </a:r>
            <a:endParaRPr lang="sk-SK" dirty="0">
              <a:latin typeface="Baveuse" pitchFamily="2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Metodická poznámka: 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371600" y="1371600"/>
            <a:ext cx="6858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k-SK" dirty="0" smtClean="0"/>
              <a:t>Pripravte si vopred kartičky na didaktickú hru ( kartičky </a:t>
            </a:r>
            <a:r>
              <a:rPr lang="sk-SK" dirty="0" err="1" smtClean="0"/>
              <a:t>i-y</a:t>
            </a:r>
            <a:r>
              <a:rPr lang="sk-SK" dirty="0" smtClean="0"/>
              <a:t>, </a:t>
            </a:r>
            <a:r>
              <a:rPr lang="sk-SK" dirty="0" err="1" smtClean="0"/>
              <a:t>í-ý</a:t>
            </a:r>
            <a:r>
              <a:rPr lang="sk-SK" dirty="0" smtClean="0"/>
              <a:t>) , aby mali dlhšiu životnosť, vytlačte ich na tvrdší papier, prípadne ich zalaminujte.  </a:t>
            </a:r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r>
              <a:rPr lang="sk-SK" dirty="0" smtClean="0"/>
              <a:t>Listujte prezentáciu. Na kliknutie sa ukazuje správne riešenie. </a:t>
            </a:r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/>
            <a:r>
              <a:rPr lang="sk-SK" dirty="0" smtClean="0"/>
              <a:t>	Prezentácia ponúka 30 slov. </a:t>
            </a:r>
          </a:p>
          <a:p>
            <a:pPr marL="342900" indent="-342900"/>
            <a:r>
              <a:rPr lang="sk-SK" dirty="0" smtClean="0"/>
              <a:t>	</a:t>
            </a:r>
          </a:p>
          <a:p>
            <a:pPr marL="342900" indent="-342900"/>
            <a:r>
              <a:rPr lang="sk-SK" dirty="0" smtClean="0"/>
              <a:t>	Hodnotenie: </a:t>
            </a:r>
          </a:p>
          <a:p>
            <a:pPr marL="342900" indent="-342900"/>
            <a:r>
              <a:rPr lang="sk-SK" dirty="0" smtClean="0"/>
              <a:t>	</a:t>
            </a:r>
            <a:endParaRPr lang="sk-SK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752600" y="3962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0 – 3</a:t>
                      </a:r>
                      <a:r>
                        <a:rPr lang="sk-SK" baseline="0" dirty="0" smtClean="0"/>
                        <a:t> ch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100 - 90%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4 - 7 ch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89</a:t>
                      </a:r>
                      <a:r>
                        <a:rPr lang="sk-SK" baseline="0" dirty="0" smtClean="0"/>
                        <a:t> </a:t>
                      </a:r>
                      <a:r>
                        <a:rPr lang="sk-SK" dirty="0" smtClean="0"/>
                        <a:t>- 76%</a:t>
                      </a:r>
                      <a:r>
                        <a:rPr lang="sk-SK" baseline="0" dirty="0" smtClean="0"/>
                        <a:t>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8- 15 ch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75  - 50%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16 – 22</a:t>
                      </a:r>
                      <a:r>
                        <a:rPr lang="sk-SK" baseline="0" dirty="0" smtClean="0"/>
                        <a:t> ch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49 – 25%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23- 30 ch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24 – 0%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5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3400" y="3886200"/>
            <a:ext cx="82296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b__tka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657600" y="41148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i</a:t>
            </a:r>
          </a:p>
        </p:txBody>
      </p:sp>
      <p:pic>
        <p:nvPicPr>
          <p:cNvPr id="3074" name="Picture 2" descr="C:\Users\WVB-HPNTB1\AppData\Local\Microsoft\Windows\Temporary Internet Files\Content.IE5\A9ZSUM12\MC90021301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9600"/>
            <a:ext cx="3084512" cy="3606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3400" y="3886200"/>
            <a:ext cx="82296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b__dlisko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590800" y="41148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y</a:t>
            </a:r>
          </a:p>
        </p:txBody>
      </p:sp>
      <p:pic>
        <p:nvPicPr>
          <p:cNvPr id="4098" name="Picture 2" descr="C:\Users\WVB-HPNTB1\AppData\Local\Microsoft\Windows\Temporary Internet Files\Content.IE5\A9ZSUM12\MC9003083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990600"/>
            <a:ext cx="2959100" cy="2961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3400" y="3886200"/>
            <a:ext cx="82296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ob__dvaja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276600" y="41148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i</a:t>
            </a:r>
          </a:p>
        </p:txBody>
      </p:sp>
      <p:pic>
        <p:nvPicPr>
          <p:cNvPr id="5122" name="Picture 2" descr="C:\Users\WVB-HPNTB1\AppData\Local\Microsoft\Windows\Temporary Internet Files\Content.IE5\V0AGBUC8\MC9000894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676400"/>
            <a:ext cx="4465770" cy="2322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3400" y="3886200"/>
            <a:ext cx="82296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ob__lie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267200" y="41148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i</a:t>
            </a:r>
          </a:p>
        </p:txBody>
      </p:sp>
      <p:pic>
        <p:nvPicPr>
          <p:cNvPr id="6146" name="Picture 2" descr="C:\Users\WVB-HPNTB1\AppData\Local\Microsoft\Windows\Temporary Internet Files\Content.IE5\3Y58TQWF\MC9001495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066800"/>
            <a:ext cx="2400593" cy="3214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3400" y="3886200"/>
            <a:ext cx="82296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preb__tok</a:t>
            </a:r>
            <a:r>
              <a:rPr lang="sk-SK" sz="9600" dirty="0" smtClean="0">
                <a:latin typeface="Cooper Black" pitchFamily="18" charset="0"/>
              </a:rPr>
              <a:t> tovaru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572000" y="34290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y</a:t>
            </a:r>
          </a:p>
        </p:txBody>
      </p:sp>
      <p:pic>
        <p:nvPicPr>
          <p:cNvPr id="7170" name="Picture 2" descr="C:\Users\WVB-HPNTB1\AppData\Local\Microsoft\Windows\Temporary Internet Files\Content.IE5\V0AGBUC8\MC9001496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533400"/>
            <a:ext cx="3344730" cy="2769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3400" y="3886200"/>
            <a:ext cx="8229600" cy="2133600"/>
          </a:xfrm>
        </p:spPr>
        <p:txBody>
          <a:bodyPr>
            <a:noAutofit/>
          </a:bodyPr>
          <a:lstStyle/>
          <a:p>
            <a:r>
              <a:rPr lang="sk-SK" sz="9600" dirty="0" err="1" smtClean="0">
                <a:latin typeface="Cooper Black" pitchFamily="18" charset="0"/>
              </a:rPr>
              <a:t>dob__tok</a:t>
            </a:r>
            <a:endParaRPr lang="sk-SK" sz="9600" dirty="0">
              <a:latin typeface="Cooper Black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343400" y="41148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dirty="0" smtClean="0">
                <a:solidFill>
                  <a:srgbClr val="FF3300"/>
                </a:solidFill>
                <a:latin typeface="Cooper Black" pitchFamily="18" charset="0"/>
                <a:ea typeface="+mj-ea"/>
                <a:cs typeface="+mj-cs"/>
              </a:rPr>
              <a:t>y</a:t>
            </a:r>
          </a:p>
        </p:txBody>
      </p:sp>
      <p:pic>
        <p:nvPicPr>
          <p:cNvPr id="8194" name="Picture 2" descr="C:\Users\WVB-HPNTB1\AppData\Local\Microsoft\Windows\Temporary Internet Files\Content.IE5\VXDPEN14\MC9001496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762000"/>
            <a:ext cx="3678238" cy="33498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232</Words>
  <Application>Microsoft Office PowerPoint</Application>
  <PresentationFormat>Prezentácia na obrazovke (4:3)</PresentationFormat>
  <Paragraphs>90</Paragraphs>
  <Slides>32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32</vt:i4>
      </vt:variant>
    </vt:vector>
  </HeadingPairs>
  <TitlesOfParts>
    <vt:vector size="33" baseType="lpstr">
      <vt:lpstr>Motív Office</vt:lpstr>
      <vt:lpstr>Ako poznáš vybrané slová po B?</vt:lpstr>
      <vt:lpstr>b__k</vt:lpstr>
      <vt:lpstr>kob__la</vt:lpstr>
      <vt:lpstr>b__tka</vt:lpstr>
      <vt:lpstr>b__dlisko</vt:lpstr>
      <vt:lpstr>ob__dvaja</vt:lpstr>
      <vt:lpstr>ob__lie</vt:lpstr>
      <vt:lpstr>preb__tok tovaru</vt:lpstr>
      <vt:lpstr>dob__tok</vt:lpstr>
      <vt:lpstr>B__strica</vt:lpstr>
      <vt:lpstr>b__kov útok</vt:lpstr>
      <vt:lpstr>b__jú hodiny</vt:lpstr>
      <vt:lpstr>vyb__tý mobil</vt:lpstr>
      <vt:lpstr>b__strina</vt:lpstr>
      <vt:lpstr>nab__janie</vt:lpstr>
      <vt:lpstr>b__linky</vt:lpstr>
      <vt:lpstr>dob__vatelia hradu</vt:lpstr>
      <vt:lpstr>b__cie nástroje</vt:lpstr>
      <vt:lpstr>b__dlisko</vt:lpstr>
      <vt:lpstr>kab__nka</vt:lpstr>
      <vt:lpstr>náb__tok</vt:lpstr>
      <vt:lpstr>dob__vatelia</vt:lpstr>
      <vt:lpstr>dob__té kolená</vt:lpstr>
      <vt:lpstr>b__c</vt:lpstr>
      <vt:lpstr>násob__lka</vt:lpstr>
      <vt:lpstr>zab__ja klince</vt:lpstr>
      <vt:lpstr>b__zón</vt:lpstr>
      <vt:lpstr>b__t  lekár</vt:lpstr>
      <vt:lpstr>dob_va  uhlie</vt:lpstr>
      <vt:lpstr>dob_vatelia</vt:lpstr>
      <vt:lpstr>Veľa šťastia</vt:lpstr>
      <vt:lpstr>Metodická poznámka: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Ako poznáš vybrané slová po B?</dc:title>
  <dc:creator>Denisa</dc:creator>
  <cp:lastModifiedBy>WVB-HPNTB1</cp:lastModifiedBy>
  <cp:revision>24</cp:revision>
  <dcterms:created xsi:type="dcterms:W3CDTF">2010-10-30T17:52:26Z</dcterms:created>
  <dcterms:modified xsi:type="dcterms:W3CDTF">2010-11-12T20:45:23Z</dcterms:modified>
</cp:coreProperties>
</file>